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5" r:id="rId2"/>
    <p:sldId id="305" r:id="rId3"/>
    <p:sldId id="315" r:id="rId4"/>
    <p:sldId id="313" r:id="rId5"/>
    <p:sldId id="314" r:id="rId6"/>
    <p:sldId id="307" r:id="rId7"/>
    <p:sldId id="306" r:id="rId8"/>
    <p:sldId id="308" r:id="rId9"/>
    <p:sldId id="309" r:id="rId10"/>
    <p:sldId id="310" r:id="rId11"/>
    <p:sldId id="311" r:id="rId12"/>
    <p:sldId id="31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6"/>
    <p:restoredTop sz="60680"/>
  </p:normalViewPr>
  <p:slideViewPr>
    <p:cSldViewPr snapToGrid="0" snapToObjects="1">
      <p:cViewPr varScale="1">
        <p:scale>
          <a:sx n="75" d="100"/>
          <a:sy n="75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algorithms could not identify Boston bombing suspects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D7B8-8BFC-BA4E-BC09-33A949D08CEB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5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msu.edu/biometrics/Publications/Face/KlontzJain_CaseStudyUnconstrainedFacialRecognition_BostonMarathonBombimgSuspects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3" y="1690179"/>
            <a:ext cx="4012635" cy="430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chemeClr val="accent6">
                  <a:lumMod val="20000"/>
                  <a:lumOff val="80000"/>
                </a:schemeClr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Image Restoration - Examples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991" y="1916252"/>
            <a:ext cx="75139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In contrast to conventional face recognition, unconstrained recognition involves matching a query image taken without the subject’s cooperation, and typically exhibits greater variations in confounding factors such as pose, illumination, expression, resolution, and occlusion.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729" y="5825011"/>
            <a:ext cx="8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J. C. </a:t>
            </a:r>
            <a:r>
              <a:rPr lang="en-US" sz="1200" dirty="0" err="1">
                <a:latin typeface="Trebuchet MS"/>
                <a:cs typeface="Trebuchet MS"/>
              </a:rPr>
              <a:t>Klontz</a:t>
            </a:r>
            <a:r>
              <a:rPr lang="en-US" sz="1200" dirty="0">
                <a:latin typeface="Trebuchet MS"/>
                <a:cs typeface="Trebuchet MS"/>
              </a:rPr>
              <a:t> and A. K. Jain (2013) 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A Case Study of Automated Face Recognition: The Boston Marathon Bombings Suspects</a:t>
            </a:r>
            <a:r>
              <a:rPr lang="en-US" sz="1200" dirty="0">
                <a:latin typeface="Trebuchet MS"/>
                <a:cs typeface="Trebuchet MS"/>
              </a:rPr>
              <a:t>, </a:t>
            </a:r>
            <a:r>
              <a:rPr lang="en-US" sz="1200" i="1" dirty="0">
                <a:latin typeface="Trebuchet MS"/>
                <a:cs typeface="Trebuchet MS"/>
              </a:rPr>
              <a:t>IEEE Computer</a:t>
            </a:r>
            <a:r>
              <a:rPr lang="en-US" sz="1200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13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0800"/>
            <a:ext cx="8216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1A734-C5E9-3C45-B29D-878F1D7E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27"/>
          <a:stretch/>
        </p:blipFill>
        <p:spPr>
          <a:xfrm>
            <a:off x="-50799" y="704244"/>
            <a:ext cx="9211732" cy="5442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99AE0-1145-F443-8BAB-E6E324A5B0E4}"/>
              </a:ext>
            </a:extLst>
          </p:cNvPr>
          <p:cNvSpPr/>
          <p:nvPr/>
        </p:nvSpPr>
        <p:spPr>
          <a:xfrm>
            <a:off x="-355600" y="3429000"/>
            <a:ext cx="9973733" cy="302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CF243-32B5-BB48-960E-BC38C2E9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65" y="775568"/>
            <a:ext cx="8072868" cy="5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49741-87E4-DB46-9450-BE5C42D1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74" y="775567"/>
            <a:ext cx="9291042" cy="53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4" y="280889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4" y="2806262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1" y="2806262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67" y="2806262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2" y="2806262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2" y="2806262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23" y="2806262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5" y="2806262"/>
            <a:ext cx="720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" y="2806262"/>
            <a:ext cx="720000" cy="7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0025" y="4587765"/>
            <a:ext cx="4937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57" y="175229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 is he?</a:t>
            </a:r>
          </a:p>
        </p:txBody>
      </p:sp>
    </p:spTree>
    <p:extLst>
      <p:ext uri="{BB962C8B-B14F-4D97-AF65-F5344CB8AC3E}">
        <p14:creationId xmlns:p14="http://schemas.microsoft.com/office/powerpoint/2010/main" val="96297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73" y="2332273"/>
            <a:ext cx="1524000" cy="209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56" y="2332273"/>
            <a:ext cx="1524000" cy="209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" y="2332273"/>
            <a:ext cx="1524000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03" y="2332273"/>
            <a:ext cx="152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3318" y="4337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4474</TotalTime>
  <Words>172</Words>
  <Application>Microsoft Macintosh PowerPoint</Application>
  <PresentationFormat>On-screen Show (4:3)</PresentationFormat>
  <Paragraphs>32</Paragraphs>
  <Slides>12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36</cp:revision>
  <dcterms:created xsi:type="dcterms:W3CDTF">2014-09-22T14:15:05Z</dcterms:created>
  <dcterms:modified xsi:type="dcterms:W3CDTF">2020-10-20T14:26:39Z</dcterms:modified>
</cp:coreProperties>
</file>